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9" r:id="rId3"/>
    <p:sldId id="271" r:id="rId4"/>
    <p:sldId id="270" r:id="rId5"/>
    <p:sldId id="272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453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751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65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216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35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727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168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786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236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8033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053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2522-4308-4F99-A5AC-7DB72ACB5ED7}" type="datetimeFigureOut">
              <a:rPr lang="nl-NL" smtClean="0"/>
              <a:t>22-9-2013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CEE57-3869-4650-A1DF-42B0E1D953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464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What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distillers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need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What trends do distillers face? 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How can distillers add value and make a difference?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How does iStill help distillers make that difference?</a:t>
            </a:r>
          </a:p>
        </p:txBody>
      </p:sp>
    </p:spTree>
    <p:extLst>
      <p:ext uri="{BB962C8B-B14F-4D97-AF65-F5344CB8AC3E}">
        <p14:creationId xmlns:p14="http://schemas.microsoft.com/office/powerpoint/2010/main" val="279754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Trends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distillers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face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Political: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Distilled beverages are considered a threat to public health …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But distilled beverages are also a cash cow for tax revenue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Trend 1: Scare Politics &amp; Ever higher taxation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Economical: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Markets shrink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Competition intensifies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Trend 2: Customers spend less on distilled beverages</a:t>
            </a:r>
          </a:p>
        </p:txBody>
      </p:sp>
    </p:spTree>
    <p:extLst>
      <p:ext uri="{BB962C8B-B14F-4D97-AF65-F5344CB8AC3E}">
        <p14:creationId xmlns:p14="http://schemas.microsoft.com/office/powerpoint/2010/main" val="151393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Trends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distillers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face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Social: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From commodities to image defining luxury products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Nowadays you do not buy a drink, you share a customer experience!</a:t>
            </a:r>
          </a:p>
          <a:p>
            <a:pPr lvl="0"/>
            <a:r>
              <a:rPr lang="en-US" dirty="0" smtClean="0">
                <a:solidFill>
                  <a:srgbClr val="44546A"/>
                </a:solidFill>
              </a:rPr>
              <a:t>Trend </a:t>
            </a:r>
            <a:r>
              <a:rPr lang="en-US" dirty="0">
                <a:solidFill>
                  <a:srgbClr val="44546A"/>
                </a:solidFill>
              </a:rPr>
              <a:t>3: </a:t>
            </a:r>
            <a:r>
              <a:rPr lang="en-US" dirty="0" smtClean="0">
                <a:solidFill>
                  <a:srgbClr val="44546A"/>
                </a:solidFill>
              </a:rPr>
              <a:t>Consumers spend more on special products</a:t>
            </a:r>
          </a:p>
          <a:p>
            <a:pPr lvl="0"/>
            <a:endParaRPr lang="en-US" dirty="0">
              <a:solidFill>
                <a:srgbClr val="44546A"/>
              </a:solidFill>
            </a:endParaRPr>
          </a:p>
          <a:p>
            <a:pPr marL="0" lvl="0" indent="0">
              <a:buNone/>
            </a:pPr>
            <a:r>
              <a:rPr lang="en-US" dirty="0" smtClean="0">
                <a:solidFill>
                  <a:srgbClr val="44546A"/>
                </a:solidFill>
              </a:rPr>
              <a:t>Technological:</a:t>
            </a:r>
          </a:p>
          <a:p>
            <a:r>
              <a:rPr lang="en-US" dirty="0" smtClean="0">
                <a:solidFill>
                  <a:srgbClr val="44546A"/>
                </a:solidFill>
              </a:rPr>
              <a:t>Distilling: from artisan craft to science</a:t>
            </a:r>
          </a:p>
          <a:p>
            <a:r>
              <a:rPr lang="en-US" dirty="0" smtClean="0">
                <a:solidFill>
                  <a:srgbClr val="44546A"/>
                </a:solidFill>
              </a:rPr>
              <a:t>Instant information =&gt; faster innovation =&gt; new technologies</a:t>
            </a:r>
          </a:p>
          <a:p>
            <a:r>
              <a:rPr lang="en-US" dirty="0" smtClean="0">
                <a:solidFill>
                  <a:srgbClr val="44546A"/>
                </a:solidFill>
              </a:rPr>
              <a:t>Trend 4: Better and cheaper technologies available</a:t>
            </a:r>
            <a:endParaRPr lang="en-US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03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Trends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distillers</a:t>
            </a:r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 face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Legal: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Home brewing and wine making allowed … home distilling sometimes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Establishing professional distilleries becomes easier (less paper work)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Trend 5: More liberal attitude towards distilling</a:t>
            </a:r>
          </a:p>
          <a:p>
            <a:pPr marL="0" indent="0"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Environmental: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“Think green”, “buy local”, “produce kosher”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“Van </a:t>
            </a:r>
            <a:r>
              <a:rPr lang="en-US" dirty="0" err="1" smtClean="0">
                <a:solidFill>
                  <a:schemeClr val="tx2"/>
                </a:solidFill>
              </a:rPr>
              <a:t>korrel</a:t>
            </a:r>
            <a:r>
              <a:rPr lang="en-US" dirty="0" smtClean="0">
                <a:solidFill>
                  <a:schemeClr val="tx2"/>
                </a:solidFill>
              </a:rPr>
              <a:t> tot </a:t>
            </a:r>
            <a:r>
              <a:rPr lang="en-US" dirty="0" err="1" smtClean="0">
                <a:solidFill>
                  <a:schemeClr val="tx2"/>
                </a:solidFill>
              </a:rPr>
              <a:t>borrel</a:t>
            </a:r>
            <a:r>
              <a:rPr lang="en-US" dirty="0" smtClean="0">
                <a:solidFill>
                  <a:schemeClr val="tx2"/>
                </a:solidFill>
              </a:rPr>
              <a:t>” =&gt; focus on in house production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Trend 6: Consumers want products that are honest &amp; sincere</a:t>
            </a:r>
          </a:p>
        </p:txBody>
      </p:sp>
    </p:spTree>
    <p:extLst>
      <p:ext uri="{BB962C8B-B14F-4D97-AF65-F5344CB8AC3E}">
        <p14:creationId xmlns:p14="http://schemas.microsoft.com/office/powerpoint/2010/main" val="183176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t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1" y="0"/>
            <a:ext cx="4379259" cy="887506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-2586878"/>
            <a:ext cx="7620000" cy="5715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2"/>
                </a:solidFill>
                <a:latin typeface="Track" panose="02000000000000000000" pitchFamily="50" charset="0"/>
              </a:rPr>
              <a:t>making a </a:t>
            </a:r>
            <a:r>
              <a:rPr lang="nl-NL" sz="3600" dirty="0" err="1" smtClean="0">
                <a:solidFill>
                  <a:schemeClr val="tx2"/>
                </a:solidFill>
                <a:latin typeface="Track" panose="02000000000000000000" pitchFamily="50" charset="0"/>
              </a:rPr>
              <a:t>difference</a:t>
            </a:r>
            <a:endParaRPr lang="nl-NL" sz="3600" dirty="0">
              <a:solidFill>
                <a:schemeClr val="tx2"/>
              </a:solidFill>
              <a:latin typeface="Track" panose="02000000000000000000" pitchFamily="50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Produce in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Make special products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Use state of the art technology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Target local and regional consumers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Stay connected to your client database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/>
                </a:solidFill>
              </a:rPr>
              <a:t>Sell them an experience rather than just a product</a:t>
            </a:r>
          </a:p>
        </p:txBody>
      </p:sp>
    </p:spTree>
    <p:extLst>
      <p:ext uri="{BB962C8B-B14F-4D97-AF65-F5344CB8AC3E}">
        <p14:creationId xmlns:p14="http://schemas.microsoft.com/office/powerpoint/2010/main" val="242455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4483</TotalTime>
  <Words>243</Words>
  <Application>Microsoft Office PowerPoint</Application>
  <PresentationFormat>Breedbeeld</PresentationFormat>
  <Paragraphs>43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Track</vt:lpstr>
      <vt:lpstr>Kantoorthema</vt:lpstr>
      <vt:lpstr>What distillers need</vt:lpstr>
      <vt:lpstr>Trends distillers face</vt:lpstr>
      <vt:lpstr>Trends distillers face</vt:lpstr>
      <vt:lpstr>Trends distillers face</vt:lpstr>
      <vt:lpstr>making a difference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Odin iStill</dc:creator>
  <cp:lastModifiedBy>Odin iStill</cp:lastModifiedBy>
  <cp:revision>66</cp:revision>
  <dcterms:created xsi:type="dcterms:W3CDTF">2013-09-07T08:30:20Z</dcterms:created>
  <dcterms:modified xsi:type="dcterms:W3CDTF">2013-09-22T18:23:56Z</dcterms:modified>
</cp:coreProperties>
</file>